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"/>
  </p:handoutMasterIdLst>
  <p:sldIdLst>
    <p:sldId id="257" r:id="rId2"/>
  </p:sldIdLst>
  <p:sldSz cx="6858000" cy="12192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712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63" d="100"/>
          <a:sy n="63" d="100"/>
        </p:scale>
        <p:origin x="27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B2EAC-AB3C-4C19-985B-F6AE352FA60F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BEAF7-32BB-4469-A90F-CDA255E661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8085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B2EE-3A9F-42B7-AB54-B161F6FDBA36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D254-1BA1-4B15-BEEA-94A6C52801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327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B2EE-3A9F-42B7-AB54-B161F6FDBA36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D254-1BA1-4B15-BEEA-94A6C52801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7453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B2EE-3A9F-42B7-AB54-B161F6FDBA36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D254-1BA1-4B15-BEEA-94A6C52801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456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B2EE-3A9F-42B7-AB54-B161F6FDBA36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D254-1BA1-4B15-BEEA-94A6C52801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0307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B2EE-3A9F-42B7-AB54-B161F6FDBA36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D254-1BA1-4B15-BEEA-94A6C52801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019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B2EE-3A9F-42B7-AB54-B161F6FDBA36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D254-1BA1-4B15-BEEA-94A6C52801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0373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B2EE-3A9F-42B7-AB54-B161F6FDBA36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D254-1BA1-4B15-BEEA-94A6C52801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6754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B2EE-3A9F-42B7-AB54-B161F6FDBA36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D254-1BA1-4B15-BEEA-94A6C52801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7004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B2EE-3A9F-42B7-AB54-B161F6FDBA36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D254-1BA1-4B15-BEEA-94A6C52801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5527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B2EE-3A9F-42B7-AB54-B161F6FDBA36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D254-1BA1-4B15-BEEA-94A6C52801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604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B2EE-3A9F-42B7-AB54-B161F6FDBA36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D254-1BA1-4B15-BEEA-94A6C52801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975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9B2EE-3A9F-42B7-AB54-B161F6FDBA36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7D254-1BA1-4B15-BEEA-94A6C52801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15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0794" y="159026"/>
            <a:ext cx="6667067" cy="11929914"/>
          </a:xfrm>
        </p:spPr>
        <p:txBody>
          <a:bodyPr/>
          <a:lstStyle/>
          <a:p>
            <a:pPr marL="0" indent="0" algn="ctr">
              <a:buNone/>
            </a:pP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 algn="ctr">
              <a:buNone/>
            </a:pP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 algn="ctr">
              <a:buNone/>
            </a:pP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１･２年生　「はらぺこあおむし」　　　　　　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３年生「おおきなかぶ」　　　　　　　　　　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４～６年生「ぐりとぐら」</a:t>
            </a:r>
            <a:r>
              <a:rPr kumimoji="1" lang="ja-JP" altLang="en-US" dirty="0"/>
              <a:t>　　　　　</a:t>
            </a:r>
            <a:endParaRPr kumimoji="1" lang="en-US" altLang="ja-JP" dirty="0"/>
          </a:p>
          <a:p>
            <a:pPr marL="0" indent="0" algn="ctr">
              <a:buNone/>
            </a:pPr>
            <a:r>
              <a:rPr kumimoji="1" lang="ja-JP" altLang="en-US" dirty="0"/>
              <a:t>　　　　　　</a:t>
            </a:r>
            <a:endParaRPr kumimoji="1" lang="en-US" altLang="ja-JP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1" t="1581" r="2771" b="32908"/>
          <a:stretch/>
        </p:blipFill>
        <p:spPr>
          <a:xfrm>
            <a:off x="1655026" y="5565397"/>
            <a:ext cx="4664639" cy="2812516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12019" r="2314" b="6279"/>
          <a:stretch/>
        </p:blipFill>
        <p:spPr>
          <a:xfrm>
            <a:off x="703257" y="2403357"/>
            <a:ext cx="3697942" cy="2651822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5" t="26158" r="8134" b="20914"/>
          <a:stretch/>
        </p:blipFill>
        <p:spPr>
          <a:xfrm>
            <a:off x="214578" y="9184859"/>
            <a:ext cx="4667416" cy="2693210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1472746" y="5205654"/>
            <a:ext cx="5029201" cy="3304297"/>
          </a:xfrm>
          <a:prstGeom prst="roundRect">
            <a:avLst/>
          </a:prstGeom>
          <a:noFill/>
          <a:ln w="28575">
            <a:solidFill>
              <a:srgbClr val="EE171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58270" y="2091689"/>
            <a:ext cx="4987918" cy="3010791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58270" y="8696420"/>
            <a:ext cx="4987919" cy="3392520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270" y="367238"/>
            <a:ext cx="6667067" cy="1631216"/>
          </a:xfrm>
          <a:prstGeom prst="rect">
            <a:avLst/>
          </a:prstGeom>
          <a:noFill/>
          <a:ln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１１月２６日（土）</a:t>
            </a:r>
            <a:r>
              <a:rPr kumimoji="1" lang="ja-JP" altLang="en-US" sz="2800" dirty="0" err="1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ひがし</a:t>
            </a:r>
            <a:r>
              <a:rPr kumimoji="1" lang="ja-JP" altLang="en-US" sz="2800" dirty="0">
                <a:solidFill>
                  <a:srgbClr val="FF66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ゆめまつり</a:t>
            </a:r>
            <a:endParaRPr kumimoji="1" lang="en-US" altLang="ja-JP" sz="2800" dirty="0">
              <a:solidFill>
                <a:srgbClr val="FF66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kumimoji="1" lang="ja-JP" altLang="en-US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３年ぶりに「ひがしゆめまつり」が行われました。日頃頑張っていることを劇の中で発表しました。みんなで力を合わせ、練習の成果を発揮することができました。</a:t>
            </a:r>
            <a:r>
              <a:rPr lang="ja-JP" altLang="ja-JP" b="1" spc="5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新型コロナウイルス感染症対策にご配慮いただきながらの</a:t>
            </a:r>
            <a:r>
              <a:rPr lang="ja-JP" altLang="en-US" b="1" spc="5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ご参観、温かい応援をありがとうございました。</a:t>
            </a:r>
            <a:endParaRPr kumimoji="1" lang="en-US" altLang="ja-JP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2710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1670</TotalTime>
  <Words>92</Words>
  <Application>Microsoft Office PowerPoint</Application>
  <PresentationFormat>ワイド画面</PresentationFormat>
  <Paragraphs>26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UD デジタル 教科書体 NK-B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藤原　瑞歩</dc:creator>
  <cp:lastModifiedBy>zendesk2</cp:lastModifiedBy>
  <cp:revision>20</cp:revision>
  <cp:lastPrinted>2022-12-04T23:26:08Z</cp:lastPrinted>
  <dcterms:created xsi:type="dcterms:W3CDTF">2022-12-01T08:16:32Z</dcterms:created>
  <dcterms:modified xsi:type="dcterms:W3CDTF">2022-12-06T07:17:10Z</dcterms:modified>
</cp:coreProperties>
</file>